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59" r:id="rId6"/>
    <p:sldId id="260" r:id="rId7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480" y="-16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77850" y="1371600"/>
            <a:ext cx="8505952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77850" y="3228536"/>
            <a:ext cx="8509254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CF62-EB6C-4767-8EE0-7021C3028A42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9234-AF3D-4691-B937-2CE16216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CF62-EB6C-4767-8EE0-7021C3028A42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9234-AF3D-4691-B937-2CE16216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548" y="1316736"/>
            <a:ext cx="84201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4548" y="2704664"/>
            <a:ext cx="84201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CF62-EB6C-4767-8EE0-7021C3028A42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9234-AF3D-4691-B937-2CE16216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704088"/>
            <a:ext cx="89154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920085"/>
            <a:ext cx="437515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920085"/>
            <a:ext cx="437515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CF62-EB6C-4767-8EE0-7021C3028A42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9234-AF3D-4691-B937-2CE16216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704088"/>
            <a:ext cx="89154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855248"/>
            <a:ext cx="4376870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032111" y="1859758"/>
            <a:ext cx="4378590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95300" y="2514600"/>
            <a:ext cx="4376870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514600"/>
            <a:ext cx="4378590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CF62-EB6C-4767-8EE0-7021C3028A42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9234-AF3D-4691-B937-2CE16216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704088"/>
            <a:ext cx="899795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CF62-EB6C-4767-8EE0-7021C3028A42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9234-AF3D-4691-B937-2CE16216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CF62-EB6C-4767-8EE0-7021C3028A42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9234-AF3D-4691-B937-2CE16216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514352"/>
            <a:ext cx="29718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42950" y="1676400"/>
            <a:ext cx="29718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872971" y="1676400"/>
            <a:ext cx="5537729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CF62-EB6C-4767-8EE0-7021C3028A42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9234-AF3D-4691-B937-2CE16216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429566" y="1108077"/>
            <a:ext cx="569595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671145" y="5359769"/>
            <a:ext cx="168402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1176997"/>
            <a:ext cx="2397252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400" y="2828785"/>
            <a:ext cx="239395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CF62-EB6C-4767-8EE0-7021C3028A42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50300" y="6356351"/>
            <a:ext cx="660400" cy="365125"/>
          </a:xfrm>
        </p:spPr>
        <p:txBody>
          <a:bodyPr/>
          <a:lstStyle/>
          <a:p>
            <a:fld id="{BB6B9234-AF3D-4691-B937-2CE16216758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776276" y="1199517"/>
            <a:ext cx="500253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0319" y="5816600"/>
            <a:ext cx="9926638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746625" y="6219826"/>
            <a:ext cx="5159375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CF62-EB6C-4767-8EE0-7021C3028A42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9234-AF3D-4691-B937-2CE16216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914402"/>
            <a:ext cx="222885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914402"/>
            <a:ext cx="652145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CF62-EB6C-4767-8EE0-7021C3028A42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B9234-AF3D-4691-B937-2CE16216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0319" y="-7144"/>
            <a:ext cx="9926638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746625" y="-7144"/>
            <a:ext cx="5159375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95300" y="704088"/>
            <a:ext cx="89154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95300" y="1935480"/>
            <a:ext cx="89154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F33CF62-EB6C-4767-8EE0-7021C3028A42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889250" y="6356351"/>
            <a:ext cx="36322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585200" y="6356351"/>
            <a:ext cx="8255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B6B9234-AF3D-4691-B937-2CE162167587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0602" y="202408"/>
            <a:ext cx="9945594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825500" y="304801"/>
            <a:ext cx="8585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27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iBtoh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ejkDh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fogpfbe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c'N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'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pic>
        <p:nvPicPr>
          <p:cNvPr id="26626" name="Picture 2" descr="C:\Documents and Settings\Administrator\Desktop\idsmma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46454" y="1905000"/>
            <a:ext cx="3549650" cy="4483768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77850" y="462120"/>
            <a:ext cx="5200650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ejkDhekoL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^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r[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ow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[y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f;zx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w[;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kfco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frL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r[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ow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[y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f;zx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w[;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kfco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sees" pitchFamily="2" charset="0"/>
              <a:ea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gzikph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fJZe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T[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Zxk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kfjseko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</a:t>
            </a:r>
            <a:endParaRPr lang="en-US" sz="2400" dirty="0">
              <a:latin typeface="Arial" pitchFamily="34" charset="0"/>
              <a:ea typeface="Times New Roman" pitchFamily="18" charset="0"/>
            </a:endParaRPr>
          </a:p>
          <a:p>
            <a:pPr marR="0" lvl="0" indent="457200" algn="just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89025" algn="l"/>
              </a:tabLst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okiBhfse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ihtB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ftu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gfjbK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T[j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eth d/ o{g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ftu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gqf;ZX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j'fJnk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s/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fco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ejkDheko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 	o{g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ftu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kjwD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nkfJnk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075" name="Picture 3" descr="http://www.sikhchic.com/our_heroes/cms/articles/photo1/musafir-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78219" y="1752588"/>
            <a:ext cx="3632200" cy="434388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577850" y="1493520"/>
            <a:ext cx="8750300" cy="3554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B/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nkgDhnK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ejkDhnK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s/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eftsktK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ftu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d/P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fgnko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, ;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wki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;[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Xko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s/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Xow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gqukoe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ftP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bJ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jB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.</a:t>
            </a: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d/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ejkDh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rqfj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*T[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otko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gko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* B{z 1978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ftu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kfjs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nekdwh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g[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o;eko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gqkgs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j'fJnk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ns/ 1976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ftu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T[; B{z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gdw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G{PD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fyskp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gqkgs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j'fJnk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.</a:t>
            </a: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60400" y="333962"/>
            <a:ext cx="86677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err="1" smtClean="0">
                <a:solidFill>
                  <a:srgbClr val="FF0000"/>
                </a:solidFill>
                <a:latin typeface="Asees" pitchFamily="2" charset="0"/>
                <a:ea typeface="Times New Roman" pitchFamily="18" charset="0"/>
              </a:rPr>
              <a:t>gqkgshnK</a:t>
            </a:r>
            <a:endParaRPr lang="en-US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908050" y="1295400"/>
            <a:ext cx="850265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ftPk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d/P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ftu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Ekfgs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ny"sh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b'e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okih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gqpzX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ftu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jkew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;/Dh s/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oZih^g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Zih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;/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qDh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tZb'A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nkw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ekwk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;q/Dh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Bkb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ehs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iKd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ftseo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dh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s;tho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gZPN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eodk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</a:t>
            </a: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7850" y="381001"/>
            <a:ext cx="87503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4800" b="1" i="0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ftPk</a:t>
            </a:r>
            <a:r>
              <a:rPr kumimoji="0" lang="en-US" sz="48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4800" b="1" i="0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sees" pitchFamily="2" charset="0"/>
                <a:ea typeface="Times New Roman" pitchFamily="18" charset="0"/>
              </a:rPr>
              <a:t>t;s</a:t>
            </a:r>
            <a:r>
              <a:rPr lang="en-US" sz="4800" b="1" dirty="0">
                <a:solidFill>
                  <a:srgbClr val="FF0000"/>
                </a:solidFill>
                <a:latin typeface="Asees" pitchFamily="2" charset="0"/>
                <a:ea typeface="Times New Roman" pitchFamily="18" charset="0"/>
              </a:rPr>
              <a:t>{</a:t>
            </a:r>
            <a:r>
              <a:rPr kumimoji="0" lang="en-US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{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12750" y="1767108"/>
            <a:ext cx="8997950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nIkdh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gqshe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tZi'A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wBkfJnk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iKdk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fdB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f;oac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okfinK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wjkokfinK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s/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tZv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b'eK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sZe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hws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j'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frnk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ejkDh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ftu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wjkokDh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nfbIkp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/E d/ 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Zd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B{z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f;ZX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eodk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</a:t>
            </a: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60400" y="762000"/>
            <a:ext cx="88328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rgbClr val="FF0000"/>
                </a:solidFill>
                <a:latin typeface="Asees" pitchFamily="2" charset="0"/>
                <a:ea typeface="Times New Roman" pitchFamily="18" charset="0"/>
              </a:rPr>
              <a:t>;</a:t>
            </a:r>
            <a:r>
              <a:rPr lang="en-US" sz="4000" dirty="0" err="1">
                <a:solidFill>
                  <a:srgbClr val="FF0000"/>
                </a:solidFill>
                <a:latin typeface="Asees" pitchFamily="2" charset="0"/>
                <a:ea typeface="Times New Roman" pitchFamily="18" charset="0"/>
              </a:rPr>
              <a:t>wkfie</a:t>
            </a:r>
            <a:r>
              <a:rPr lang="en-US" sz="4000" dirty="0">
                <a:solidFill>
                  <a:srgbClr val="FF0000"/>
                </a:solidFill>
                <a:latin typeface="Asees" pitchFamily="2" charset="0"/>
                <a:ea typeface="Times New Roman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Asees" pitchFamily="2" charset="0"/>
                <a:ea typeface="Times New Roman" pitchFamily="18" charset="0"/>
              </a:rPr>
              <a:t>gZy</a:t>
            </a:r>
            <a:endParaRPr lang="en-US" sz="2800" dirty="0">
              <a:solidFill>
                <a:srgbClr val="FF0000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495300" y="1828800"/>
            <a:ext cx="89154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ejkDh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ftu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Mzv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{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BkB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{z tor/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ekw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B{z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rDszso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fdt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d/ ;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wkro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w"e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B/V/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BjhA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ikD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fdZsk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iKdk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ns/ T[BQK s/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u'oh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tor/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fJbikw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th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brkJ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iKd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jB</a:t>
            </a: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.</a:t>
            </a: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5301" y="716549"/>
            <a:ext cx="89153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400" dirty="0">
                <a:solidFill>
                  <a:srgbClr val="FF0000"/>
                </a:solidFill>
                <a:latin typeface="Asees" pitchFamily="2" charset="0"/>
                <a:ea typeface="Times New Roman" pitchFamily="18" charset="0"/>
              </a:rPr>
              <a:t>:</a:t>
            </a:r>
            <a:r>
              <a:rPr lang="en-US" sz="4400" dirty="0" err="1" smtClean="0">
                <a:solidFill>
                  <a:srgbClr val="FF0000"/>
                </a:solidFill>
                <a:latin typeface="Asees" pitchFamily="2" charset="0"/>
                <a:ea typeface="Times New Roman" pitchFamily="18" charset="0"/>
              </a:rPr>
              <a:t>EkoEe</a:t>
            </a:r>
            <a:r>
              <a:rPr lang="en-US" sz="4400" dirty="0" smtClean="0">
                <a:solidFill>
                  <a:srgbClr val="FF0000"/>
                </a:solidFill>
                <a:latin typeface="Asees" pitchFamily="2" charset="0"/>
                <a:ea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Asees" pitchFamily="2" charset="0"/>
                <a:ea typeface="Times New Roman" pitchFamily="18" charset="0"/>
              </a:rPr>
              <a:t>gZy</a:t>
            </a:r>
            <a:endParaRPr lang="en-US" sz="3200" dirty="0">
              <a:solidFill>
                <a:srgbClr val="FF0000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</TotalTime>
  <Words>175</Words>
  <Application>Microsoft Office PowerPoint</Application>
  <PresentationFormat>A4 Paper (210x297 mm)</PresentationFormat>
  <Paragraphs>16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Flow</vt:lpstr>
      <vt:lpstr>Slide 1</vt:lpstr>
      <vt:lpstr>Slide 2</vt:lpstr>
      <vt:lpstr>Slide 3</vt:lpstr>
      <vt:lpstr>Slide 4</vt:lpstr>
      <vt:lpstr>Slide 5</vt:lpstr>
      <vt:lpstr>Slide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d.c</dc:creator>
  <cp:lastModifiedBy>munish</cp:lastModifiedBy>
  <cp:revision>10</cp:revision>
  <dcterms:created xsi:type="dcterms:W3CDTF">2015-12-14T09:46:14Z</dcterms:created>
  <dcterms:modified xsi:type="dcterms:W3CDTF">2015-12-14T11:48:46Z</dcterms:modified>
</cp:coreProperties>
</file>